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6F41D-B736-4BD8-BAB9-BF3D4A39398F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4879D-2C5C-4502-BBCE-F7AFF06E5B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09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Esponja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6096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¿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Qué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hizo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el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señor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Rodrigo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ayer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Content Placeholder 12" descr="6520529-empresario-leyendo-el-periodico--ilustracion-vectorial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88212" y="1600200"/>
            <a:ext cx="4605576" cy="48736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483352"/>
          </a:xfrm>
        </p:spPr>
        <p:txBody>
          <a:bodyPr/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Pruebita</a:t>
            </a:r>
            <a:r>
              <a:rPr lang="en-US" dirty="0" smtClean="0">
                <a:solidFill>
                  <a:srgbClr val="FF0000"/>
                </a:solidFill>
              </a:rPr>
              <a:t> del </a:t>
            </a:r>
            <a:r>
              <a:rPr lang="en-US" dirty="0" err="1" smtClean="0">
                <a:solidFill>
                  <a:srgbClr val="FF0000"/>
                </a:solidFill>
              </a:rPr>
              <a:t>pretérito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Los </a:t>
            </a:r>
            <a:r>
              <a:rPr lang="en-US" dirty="0" err="1" smtClean="0"/>
              <a:t>irregulares</a:t>
            </a:r>
            <a:r>
              <a:rPr lang="en-US" dirty="0" smtClean="0"/>
              <a:t>. P105-107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Los </a:t>
            </a:r>
            <a:r>
              <a:rPr lang="en-US" dirty="0" err="1" smtClean="0"/>
              <a:t>titulares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 p 106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Las </a:t>
            </a:r>
            <a:r>
              <a:rPr lang="en-US" dirty="0" err="1" smtClean="0"/>
              <a:t>diferencias</a:t>
            </a:r>
            <a:r>
              <a:rPr lang="en-US" dirty="0" smtClean="0"/>
              <a:t>.</a:t>
            </a:r>
            <a:endParaRPr lang="en-US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a de ven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7341781" cy="55942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457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. Las </a:t>
            </a:r>
            <a:r>
              <a:rPr lang="en-US" dirty="0" err="1" smtClean="0"/>
              <a:t>diferencias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7467600" cy="14478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Contrasta</a:t>
            </a:r>
            <a:r>
              <a:rPr lang="en-US" dirty="0" smtClean="0"/>
              <a:t> y </a:t>
            </a:r>
            <a:r>
              <a:rPr lang="en-US" dirty="0" err="1" smtClean="0"/>
              <a:t>compara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día</a:t>
            </a:r>
            <a:r>
              <a:rPr lang="en-US" dirty="0" smtClean="0"/>
              <a:t> de </a:t>
            </a:r>
            <a:r>
              <a:rPr lang="en-US" dirty="0" err="1" smtClean="0"/>
              <a:t>ayer</a:t>
            </a:r>
            <a:r>
              <a:rPr lang="en-US" dirty="0" smtClean="0"/>
              <a:t> con el </a:t>
            </a:r>
            <a:r>
              <a:rPr lang="en-US" dirty="0" err="1" smtClean="0"/>
              <a:t>día</a:t>
            </a:r>
            <a:r>
              <a:rPr lang="en-US" dirty="0" smtClean="0"/>
              <a:t> de Rosa. </a:t>
            </a:r>
            <a:r>
              <a:rPr lang="en-US" dirty="0" err="1" smtClean="0"/>
              <a:t>Usa</a:t>
            </a:r>
            <a:r>
              <a:rPr lang="en-US" dirty="0" smtClean="0"/>
              <a:t> un </a:t>
            </a:r>
            <a:r>
              <a:rPr lang="en-US" dirty="0" err="1" smtClean="0"/>
              <a:t>organizador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ejemplo</a:t>
            </a:r>
            <a:r>
              <a:rPr lang="en-US" dirty="0" smtClean="0"/>
              <a:t> un </a:t>
            </a:r>
            <a:r>
              <a:rPr lang="en-US" dirty="0" err="1" smtClean="0"/>
              <a:t>diagrama</a:t>
            </a:r>
            <a:r>
              <a:rPr lang="en-US" dirty="0" smtClean="0"/>
              <a:t> de Venn. </a:t>
            </a:r>
            <a:r>
              <a:rPr lang="en-US" dirty="0" err="1" smtClean="0"/>
              <a:t>Después</a:t>
            </a:r>
            <a:r>
              <a:rPr lang="en-US" dirty="0" smtClean="0"/>
              <a:t> </a:t>
            </a:r>
            <a:r>
              <a:rPr lang="en-US" dirty="0" err="1" smtClean="0"/>
              <a:t>utiliza</a:t>
            </a:r>
            <a:r>
              <a:rPr lang="en-US" dirty="0" smtClean="0"/>
              <a:t> el </a:t>
            </a:r>
            <a:r>
              <a:rPr lang="en-US" dirty="0" err="1" smtClean="0"/>
              <a:t>diagrama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escribir</a:t>
            </a:r>
            <a:r>
              <a:rPr lang="en-US" dirty="0" smtClean="0"/>
              <a:t> un </a:t>
            </a:r>
            <a:r>
              <a:rPr lang="en-US" dirty="0" err="1" smtClean="0"/>
              <a:t>párrafo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 </a:t>
            </a:r>
            <a:r>
              <a:rPr lang="en-US" dirty="0" err="1" smtClean="0"/>
              <a:t>diferencias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Ayer Rosa </a:t>
            </a:r>
            <a:r>
              <a:rPr lang="en-US" dirty="0" err="1" smtClean="0"/>
              <a:t>salió</a:t>
            </a:r>
            <a:r>
              <a:rPr lang="en-US" dirty="0" smtClean="0"/>
              <a:t> de </a:t>
            </a:r>
            <a:r>
              <a:rPr lang="en-US" dirty="0" err="1" smtClean="0"/>
              <a:t>su</a:t>
            </a:r>
            <a:r>
              <a:rPr lang="en-US" dirty="0" smtClean="0"/>
              <a:t> casa </a:t>
            </a:r>
            <a:r>
              <a:rPr lang="en-US" dirty="0" err="1" smtClean="0"/>
              <a:t>para</a:t>
            </a:r>
            <a:r>
              <a:rPr lang="en-US" dirty="0" smtClean="0"/>
              <a:t> la </a:t>
            </a:r>
            <a:r>
              <a:rPr lang="en-US" dirty="0" err="1" smtClean="0"/>
              <a:t>escuela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7:00 de la </a:t>
            </a:r>
            <a:r>
              <a:rPr lang="en-US" dirty="0" err="1" smtClean="0"/>
              <a:t>mañana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estaba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 </a:t>
            </a:r>
            <a:r>
              <a:rPr lang="en-US" dirty="0" err="1" smtClean="0"/>
              <a:t>perdió</a:t>
            </a:r>
            <a:r>
              <a:rPr lang="en-US" dirty="0" smtClean="0"/>
              <a:t> el </a:t>
            </a:r>
            <a:r>
              <a:rPr lang="en-US" dirty="0" err="1" smtClean="0"/>
              <a:t>autobús</a:t>
            </a:r>
            <a:r>
              <a:rPr lang="en-US" dirty="0" smtClean="0"/>
              <a:t> </a:t>
            </a:r>
            <a:r>
              <a:rPr lang="en-US" dirty="0" err="1" smtClean="0"/>
              <a:t>escolar</a:t>
            </a:r>
            <a:r>
              <a:rPr lang="en-US" dirty="0" smtClean="0"/>
              <a:t>. Ella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llamar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llegar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se </a:t>
            </a:r>
            <a:r>
              <a:rPr lang="en-US" dirty="0" err="1" smtClean="0"/>
              <a:t>dio</a:t>
            </a:r>
            <a:r>
              <a:rPr lang="en-US" dirty="0" smtClean="0"/>
              <a:t> </a:t>
            </a:r>
            <a:r>
              <a:rPr lang="en-US" dirty="0" err="1" smtClean="0"/>
              <a:t>prisa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llegó</a:t>
            </a:r>
            <a:r>
              <a:rPr lang="en-US" dirty="0" smtClean="0"/>
              <a:t> </a:t>
            </a:r>
            <a:r>
              <a:rPr lang="en-US" dirty="0" err="1" smtClean="0"/>
              <a:t>tarde</a:t>
            </a:r>
            <a:r>
              <a:rPr lang="en-US" dirty="0" smtClean="0"/>
              <a:t> a la </a:t>
            </a:r>
            <a:r>
              <a:rPr lang="en-US" dirty="0" err="1" smtClean="0"/>
              <a:t>escuela</a:t>
            </a:r>
            <a:r>
              <a:rPr lang="en-US" dirty="0" smtClean="0"/>
              <a:t>. </a:t>
            </a:r>
            <a:r>
              <a:rPr lang="en-US" dirty="0" err="1" smtClean="0"/>
              <a:t>Después</a:t>
            </a:r>
            <a:r>
              <a:rPr lang="en-US" dirty="0" smtClean="0"/>
              <a:t> de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dificil</a:t>
            </a:r>
            <a:r>
              <a:rPr lang="en-US" dirty="0" smtClean="0"/>
              <a:t>, Rosa </a:t>
            </a:r>
            <a:r>
              <a:rPr lang="en-US" dirty="0" err="1" smtClean="0"/>
              <a:t>regresó</a:t>
            </a:r>
            <a:r>
              <a:rPr lang="en-US" dirty="0" smtClean="0"/>
              <a:t> a casa.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vez</a:t>
            </a:r>
            <a:r>
              <a:rPr lang="en-US" dirty="0" smtClean="0"/>
              <a:t> </a:t>
            </a:r>
            <a:r>
              <a:rPr lang="en-US" dirty="0" err="1" smtClean="0"/>
              <a:t>allí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tuvo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hacer</a:t>
            </a:r>
            <a:r>
              <a:rPr lang="en-US" dirty="0" smtClean="0"/>
              <a:t> los </a:t>
            </a:r>
            <a:r>
              <a:rPr lang="en-US" dirty="0" err="1" smtClean="0"/>
              <a:t>quehaceres</a:t>
            </a:r>
            <a:r>
              <a:rPr lang="en-US" dirty="0" smtClean="0"/>
              <a:t> y la </a:t>
            </a:r>
            <a:r>
              <a:rPr lang="en-US" dirty="0" err="1" smtClean="0"/>
              <a:t>tarea</a:t>
            </a:r>
            <a:r>
              <a:rPr lang="en-US" dirty="0" smtClean="0"/>
              <a:t>. Para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quehaceres</a:t>
            </a:r>
            <a:r>
              <a:rPr lang="en-US" dirty="0" smtClean="0"/>
              <a:t> Rosa </a:t>
            </a:r>
            <a:r>
              <a:rPr lang="en-US" dirty="0" err="1" smtClean="0"/>
              <a:t>lavó</a:t>
            </a:r>
            <a:r>
              <a:rPr lang="en-US" dirty="0" smtClean="0"/>
              <a:t> los </a:t>
            </a:r>
            <a:r>
              <a:rPr lang="en-US" dirty="0" err="1" smtClean="0"/>
              <a:t>platos</a:t>
            </a:r>
            <a:r>
              <a:rPr lang="en-US" dirty="0" smtClean="0"/>
              <a:t>, </a:t>
            </a:r>
            <a:r>
              <a:rPr lang="en-US" dirty="0" err="1" smtClean="0"/>
              <a:t>limpió</a:t>
            </a:r>
            <a:r>
              <a:rPr lang="en-US" dirty="0" smtClean="0"/>
              <a:t> el </a:t>
            </a:r>
            <a:r>
              <a:rPr lang="en-US" dirty="0" err="1" smtClean="0"/>
              <a:t>baño</a:t>
            </a:r>
            <a:r>
              <a:rPr lang="en-US" dirty="0" smtClean="0"/>
              <a:t> y </a:t>
            </a:r>
            <a:r>
              <a:rPr lang="en-US" dirty="0" err="1" smtClean="0"/>
              <a:t>sacó</a:t>
            </a:r>
            <a:r>
              <a:rPr lang="en-US" dirty="0" smtClean="0"/>
              <a:t> la </a:t>
            </a:r>
            <a:r>
              <a:rPr lang="en-US" dirty="0" err="1" smtClean="0"/>
              <a:t>basura</a:t>
            </a:r>
            <a:r>
              <a:rPr lang="en-US" dirty="0" smtClean="0"/>
              <a:t>.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terminó</a:t>
            </a:r>
            <a:r>
              <a:rPr lang="en-US" dirty="0" smtClean="0"/>
              <a:t> </a:t>
            </a:r>
            <a:r>
              <a:rPr lang="en-US" dirty="0" err="1" smtClean="0"/>
              <a:t>ella</a:t>
            </a:r>
            <a:r>
              <a:rPr lang="en-US" dirty="0" smtClean="0"/>
              <a:t> </a:t>
            </a:r>
            <a:r>
              <a:rPr lang="en-US" dirty="0" err="1" smtClean="0"/>
              <a:t>miró</a:t>
            </a:r>
            <a:r>
              <a:rPr lang="en-US" dirty="0" smtClean="0"/>
              <a:t> la </a:t>
            </a:r>
            <a:r>
              <a:rPr lang="en-US" dirty="0" err="1" smtClean="0"/>
              <a:t>tele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rato</a:t>
            </a:r>
            <a:r>
              <a:rPr lang="en-US" dirty="0" smtClean="0"/>
              <a:t>.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sus</a:t>
            </a:r>
            <a:r>
              <a:rPr lang="en-US" dirty="0" smtClean="0"/>
              <a:t> padres </a:t>
            </a:r>
            <a:r>
              <a:rPr lang="en-US" dirty="0" err="1" smtClean="0"/>
              <a:t>llegaron</a:t>
            </a:r>
            <a:r>
              <a:rPr lang="en-US" dirty="0" smtClean="0"/>
              <a:t> del </a:t>
            </a:r>
            <a:r>
              <a:rPr lang="en-US" dirty="0" err="1" smtClean="0"/>
              <a:t>trabajo</a:t>
            </a:r>
            <a:r>
              <a:rPr lang="en-US" dirty="0" smtClean="0"/>
              <a:t>. Rosa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mamá</a:t>
            </a:r>
            <a:r>
              <a:rPr lang="en-US" dirty="0" smtClean="0"/>
              <a:t> y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papá</a:t>
            </a:r>
            <a:r>
              <a:rPr lang="en-US" dirty="0" smtClean="0"/>
              <a:t> </a:t>
            </a:r>
            <a:r>
              <a:rPr lang="en-US" dirty="0" err="1" smtClean="0"/>
              <a:t>cenaron</a:t>
            </a:r>
            <a:r>
              <a:rPr lang="en-US" dirty="0" smtClean="0"/>
              <a:t> y </a:t>
            </a:r>
            <a:r>
              <a:rPr lang="en-US" dirty="0" err="1" smtClean="0"/>
              <a:t>charlaron</a:t>
            </a:r>
            <a:r>
              <a:rPr lang="en-US" dirty="0" smtClean="0"/>
              <a:t> un </a:t>
            </a:r>
            <a:r>
              <a:rPr lang="en-US" dirty="0" err="1" smtClean="0"/>
              <a:t>poco</a:t>
            </a:r>
            <a:r>
              <a:rPr lang="en-US" dirty="0" smtClean="0"/>
              <a:t>.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de la </a:t>
            </a:r>
            <a:r>
              <a:rPr lang="en-US" dirty="0" err="1" smtClean="0"/>
              <a:t>noche</a:t>
            </a:r>
            <a:r>
              <a:rPr lang="en-US" dirty="0" smtClean="0"/>
              <a:t> la </a:t>
            </a:r>
            <a:r>
              <a:rPr lang="en-US" dirty="0" err="1" smtClean="0"/>
              <a:t>chica</a:t>
            </a:r>
            <a:r>
              <a:rPr lang="en-US" dirty="0" smtClean="0"/>
              <a:t> se </a:t>
            </a:r>
            <a:r>
              <a:rPr lang="en-US" dirty="0" err="1" smtClean="0"/>
              <a:t>fue</a:t>
            </a:r>
            <a:r>
              <a:rPr lang="en-US" dirty="0" smtClean="0"/>
              <a:t> a la </a:t>
            </a:r>
            <a:r>
              <a:rPr lang="en-US" dirty="0" err="1" smtClean="0"/>
              <a:t>cama</a:t>
            </a:r>
            <a:r>
              <a:rPr lang="en-US" dirty="0" smtClean="0"/>
              <a:t>. Ella se </a:t>
            </a:r>
            <a:r>
              <a:rPr lang="en-US" dirty="0" err="1" smtClean="0"/>
              <a:t>durmió</a:t>
            </a:r>
            <a:r>
              <a:rPr lang="en-US" dirty="0" smtClean="0"/>
              <a:t> </a:t>
            </a:r>
            <a:r>
              <a:rPr lang="en-US" dirty="0" err="1" smtClean="0"/>
              <a:t>enseguida</a:t>
            </a:r>
            <a:r>
              <a:rPr lang="en-US" dirty="0" smtClean="0"/>
              <a:t>, </a:t>
            </a:r>
            <a:r>
              <a:rPr lang="en-US" dirty="0" err="1" smtClean="0"/>
              <a:t>porque</a:t>
            </a:r>
            <a:r>
              <a:rPr lang="en-US" dirty="0" smtClean="0"/>
              <a:t> </a:t>
            </a:r>
            <a:r>
              <a:rPr lang="en-US" dirty="0" err="1" smtClean="0"/>
              <a:t>tuvó</a:t>
            </a:r>
            <a:r>
              <a:rPr lang="en-US" dirty="0" smtClean="0"/>
              <a:t> un </a:t>
            </a:r>
            <a:r>
              <a:rPr lang="en-US" dirty="0" err="1" smtClean="0"/>
              <a:t>día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largo.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Make up 2</vt:lpstr>
      <vt:lpstr>Esponja</vt:lpstr>
      <vt:lpstr>Agenda</vt:lpstr>
      <vt:lpstr>Actividad. Las diferencias.</vt:lpstr>
      <vt:lpstr>Las diferencias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 2</dc:title>
  <dc:creator>Ana Castro</dc:creator>
  <cp:lastModifiedBy>Ana Castro</cp:lastModifiedBy>
  <cp:revision>1</cp:revision>
  <dcterms:created xsi:type="dcterms:W3CDTF">2012-09-13T14:09:09Z</dcterms:created>
  <dcterms:modified xsi:type="dcterms:W3CDTF">2012-09-13T14:11:44Z</dcterms:modified>
</cp:coreProperties>
</file>